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5BF3FF-BCB4-4018-9287-9956FFCB1F1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C2CCBA-17E4-41EC-963A-F2DB01749D79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dr salem\Desktop\Untitled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838200"/>
            <a:ext cx="80010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dr salem\Desktop\Untitled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7696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r salem\Desktop\Untitled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838200"/>
            <a:ext cx="7467599" cy="5410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r salem\Desktop\Untitled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762000"/>
            <a:ext cx="3809999" cy="4800600"/>
          </a:xfrm>
          <a:prstGeom prst="rect">
            <a:avLst/>
          </a:prstGeom>
          <a:noFill/>
        </p:spPr>
      </p:pic>
      <p:pic>
        <p:nvPicPr>
          <p:cNvPr id="3" name="Picture 2" descr="C:\Users\dr salem\Desktop\Untitled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838200"/>
            <a:ext cx="48006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dr salem\Desktop\Untitled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78486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r salem\Desktop\Untitled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38200"/>
            <a:ext cx="7924800" cy="5486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dr salem\Desktop\Untitled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838200"/>
            <a:ext cx="7696200" cy="5638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dr salem\Desktop\Untitled1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78486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dr salem\Desktop\Untitled1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38200"/>
            <a:ext cx="7696200" cy="5410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salem</dc:creator>
  <cp:lastModifiedBy>dr salem</cp:lastModifiedBy>
  <cp:revision>12</cp:revision>
  <dcterms:created xsi:type="dcterms:W3CDTF">2018-11-18T15:22:44Z</dcterms:created>
  <dcterms:modified xsi:type="dcterms:W3CDTF">2018-11-18T15:41:32Z</dcterms:modified>
</cp:coreProperties>
</file>